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6858000" cy="9144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-1512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03680-D8D7-48E0-9A9A-548C2A049149}" type="datetimeFigureOut">
              <a:rPr lang="es-MX" smtClean="0"/>
              <a:t>10/03/2019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6CD3-20B5-4E79-B8A1-2BCE1E2D48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0570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03680-D8D7-48E0-9A9A-548C2A049149}" type="datetimeFigureOut">
              <a:rPr lang="es-MX" smtClean="0"/>
              <a:t>10/03/2019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6CD3-20B5-4E79-B8A1-2BCE1E2D48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9089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03680-D8D7-48E0-9A9A-548C2A049149}" type="datetimeFigureOut">
              <a:rPr lang="es-MX" smtClean="0"/>
              <a:t>10/03/2019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6CD3-20B5-4E79-B8A1-2BCE1E2D48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3960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03680-D8D7-48E0-9A9A-548C2A049149}" type="datetimeFigureOut">
              <a:rPr lang="es-MX" smtClean="0"/>
              <a:t>10/03/2019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6CD3-20B5-4E79-B8A1-2BCE1E2D48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4140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03680-D8D7-48E0-9A9A-548C2A049149}" type="datetimeFigureOut">
              <a:rPr lang="es-MX" smtClean="0"/>
              <a:t>10/03/2019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6CD3-20B5-4E79-B8A1-2BCE1E2D48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4056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03680-D8D7-48E0-9A9A-548C2A049149}" type="datetimeFigureOut">
              <a:rPr lang="es-MX" smtClean="0"/>
              <a:t>10/03/2019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6CD3-20B5-4E79-B8A1-2BCE1E2D48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1978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03680-D8D7-48E0-9A9A-548C2A049149}" type="datetimeFigureOut">
              <a:rPr lang="es-MX" smtClean="0"/>
              <a:t>10/03/2019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6CD3-20B5-4E79-B8A1-2BCE1E2D48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7239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03680-D8D7-48E0-9A9A-548C2A049149}" type="datetimeFigureOut">
              <a:rPr lang="es-MX" smtClean="0"/>
              <a:t>10/03/2019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6CD3-20B5-4E79-B8A1-2BCE1E2D48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5396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03680-D8D7-48E0-9A9A-548C2A049149}" type="datetimeFigureOut">
              <a:rPr lang="es-MX" smtClean="0"/>
              <a:t>10/03/2019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6CD3-20B5-4E79-B8A1-2BCE1E2D48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3134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03680-D8D7-48E0-9A9A-548C2A049149}" type="datetimeFigureOut">
              <a:rPr lang="es-MX" smtClean="0"/>
              <a:t>10/03/2019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6CD3-20B5-4E79-B8A1-2BCE1E2D48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0086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03680-D8D7-48E0-9A9A-548C2A049149}" type="datetimeFigureOut">
              <a:rPr lang="es-MX" smtClean="0"/>
              <a:t>10/03/2019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6CD3-20B5-4E79-B8A1-2BCE1E2D48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738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03680-D8D7-48E0-9A9A-548C2A049149}" type="datetimeFigureOut">
              <a:rPr lang="es-MX" smtClean="0"/>
              <a:t>10/03/2019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96CD3-20B5-4E79-B8A1-2BCE1E2D48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2355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0.wdp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2.wdp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4.wdp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6.wdp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7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8.wdp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9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0.wdp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1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2.wdp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3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2.wdp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4.wdp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6.wdp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8.wdp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A 1 - ALB - DOCUMENTOS OK\LIBROS MA 2\26-06-07_113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8" y="9467"/>
            <a:ext cx="6021288" cy="451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:\A 1 - ALB - DOCUMENTOS OK\LIBROS MA 2\26-06-07_1137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4572000"/>
            <a:ext cx="6144683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956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A 1 - ALB - DOCUMENTOS OK\LIBROS MA 2\26-06-07_115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144" y="27344"/>
            <a:ext cx="3408040" cy="454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H:\A 1 - ALB - DOCUMENTOS OK\LIBROS MA 2\26-06-07_1159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08" y="4596498"/>
            <a:ext cx="3408040" cy="454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391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:\A 1 - ALB - DOCUMENTOS OK\LIBROS MA 2\26-06-07_120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192" y="0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H:\A 1 - ALB - DOCUMENTOS OK\LIBROS MA 2\26-06-07_1208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192" y="4572000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626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:\A 1 - ALB - DOCUMENTOS OK\LIBROS MA 2\26-06-07_120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08" y="0"/>
            <a:ext cx="3408040" cy="454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H:\A 1 - ALB - DOCUMENTOS OK\LIBROS MA 2\26-06-07_121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480" y="4556097"/>
            <a:ext cx="3431704" cy="457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15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:\A 1 - ALB - DOCUMENTOS OK\LIBROS MA 2\26-06-07_121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772" y="24773"/>
            <a:ext cx="3410420" cy="454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H:\A 1 - ALB - DOCUMENTOS OK\LIBROS MA 2\26-06-07_121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08" y="4571999"/>
            <a:ext cx="3405712" cy="454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199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:\A 1 - ALB - DOCUMENTOS OK\LIBROS MA 2\26-06-07_121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120" y="2571"/>
            <a:ext cx="3427072" cy="456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H:\A 1 - ALB - DOCUMENTOS OK\LIBROS MA 2\26-06-07_1218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08" y="4580404"/>
            <a:ext cx="3422696" cy="456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778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:\A 1 - ALB - DOCUMENTOS OK\LIBROS MA 2\26-06-07_121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887" y="-19073"/>
            <a:ext cx="3443305" cy="459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H:\A 1 - ALB - DOCUMENTOS OK\LIBROS MA 2\26-06-07_122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08" y="4571999"/>
            <a:ext cx="3437042" cy="458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391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:\A 1 - ALB - DOCUMENTOS OK\LIBROS MA 2\26-06-07_122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106" y="3886"/>
            <a:ext cx="3426086" cy="456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H:\A 1 - ALB - DOCUMENTOS OK\LIBROS MA 2\26-06-07_1224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08" y="4589654"/>
            <a:ext cx="3423189" cy="456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207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:\A 1 - ALB - DOCUMENTOS OK\LIBROS MA 2\File2440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389" y="-17060"/>
            <a:ext cx="3441795" cy="458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40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A 1 - ALB - DOCUMENTOS OK\LIBROS MA 2\26-06-07_113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922" y="-13234"/>
            <a:ext cx="3438926" cy="458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A 1 - ALB - DOCUMENTOS OK\LIBROS MA 2\26-06-07_1139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4549732"/>
            <a:ext cx="6125689" cy="459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106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A 1 - ALB - DOCUMENTOS OK\LIBROS MA 2\26-06-07_114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28" y="30294"/>
            <a:ext cx="6055608" cy="454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A 1 - ALB - DOCUMENTOS OK\LIBROS MA 2\26-06-07_114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870" y="4551570"/>
            <a:ext cx="3444322" cy="459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381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A 1 - ALB - DOCUMENTOS OK\LIBROS MA 2\26-06-07_114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152" y="27947"/>
            <a:ext cx="3408040" cy="454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:\A 1 - ALB - DOCUMENTOS OK\LIBROS MA 2\26-06-07_1143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4520022"/>
            <a:ext cx="6165304" cy="462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452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A 1 - ALB - DOCUMENTOS OK\LIBROS MA 2\26-06-07_114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39" y="0"/>
            <a:ext cx="6071997" cy="45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H:\A 1 - ALB - DOCUMENTOS OK\LIBROS MA 2\26-06-07_114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" y="4574028"/>
            <a:ext cx="6093296" cy="456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181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H:\A 1 - ALB - DOCUMENTOS OK\LIBROS MA 2\26-06-07_114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36" y="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:\A 1 - ALB - DOCUMENTOS OK\LIBROS MA 2\26-06-07_1148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08" y="4542450"/>
            <a:ext cx="3431073" cy="457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230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A 1 - ALB - DOCUMENTOS OK\LIBROS MA 2\26-06-07_114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192" y="1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H:\A 1 - ALB - DOCUMENTOS OK\LIBROS MA 2\26-06-07_1150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44" y="4572000"/>
            <a:ext cx="6093296" cy="456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571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A 1 - ALB - DOCUMENTOS OK\LIBROS MA 2\26-06-07_115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192" y="0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H:\A 1 - ALB - DOCUMENTOS OK\LIBROS MA 2\26-06-07_115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08" y="4572000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162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A 1 - ALB - DOCUMENTOS OK\LIBROS MA 2\26-06-07_115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8" y="0"/>
            <a:ext cx="6021288" cy="451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H:\A 1 - ALB - DOCUMENTOS OK\LIBROS MA 2\26-06-07_1154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08" y="4569669"/>
            <a:ext cx="345638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5147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Presentación en pantalla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</dc:creator>
  <cp:lastModifiedBy>Andrea</cp:lastModifiedBy>
  <cp:revision>32</cp:revision>
  <dcterms:created xsi:type="dcterms:W3CDTF">2019-03-11T01:19:14Z</dcterms:created>
  <dcterms:modified xsi:type="dcterms:W3CDTF">2019-03-11T01:56:00Z</dcterms:modified>
</cp:coreProperties>
</file>